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F103-CA43-4CCF-89A9-C3432AB51CC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3E4E-E2C4-4620-8AE5-395B9A13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0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F103-CA43-4CCF-89A9-C3432AB51CC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3E4E-E2C4-4620-8AE5-395B9A13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0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F103-CA43-4CCF-89A9-C3432AB51CC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3E4E-E2C4-4620-8AE5-395B9A13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7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F103-CA43-4CCF-89A9-C3432AB51CC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3E4E-E2C4-4620-8AE5-395B9A13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6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F103-CA43-4CCF-89A9-C3432AB51CC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3E4E-E2C4-4620-8AE5-395B9A13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3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F103-CA43-4CCF-89A9-C3432AB51CC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3E4E-E2C4-4620-8AE5-395B9A13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2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F103-CA43-4CCF-89A9-C3432AB51CC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3E4E-E2C4-4620-8AE5-395B9A13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6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F103-CA43-4CCF-89A9-C3432AB51CC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3E4E-E2C4-4620-8AE5-395B9A13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6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F103-CA43-4CCF-89A9-C3432AB51CC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3E4E-E2C4-4620-8AE5-395B9A13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9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F103-CA43-4CCF-89A9-C3432AB51CC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3E4E-E2C4-4620-8AE5-395B9A13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0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F103-CA43-4CCF-89A9-C3432AB51CC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3E4E-E2C4-4620-8AE5-395B9A13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1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FF103-CA43-4CCF-89A9-C3432AB51CC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3E4E-E2C4-4620-8AE5-395B9A13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3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loman\Documents\dell 1 2021\SHARC\presentation pics\2021-08-02_100345\Document_2021-08-02_095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480228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5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loman\Documents\dell 1 2021\SHARC\presentation pics\2021-08-02_100345\Document_2021-08-02_10003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3247"/>
            <a:ext cx="6705600" cy="65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3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loman\Documents\dell 1 2021\SHARC\presentation pics\20210801_100502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4001" t="-105818" r="-185110" b="-105301"/>
          <a:stretch/>
        </p:blipFill>
        <p:spPr bwMode="auto">
          <a:xfrm>
            <a:off x="-8636000" y="-6477000"/>
            <a:ext cx="26416000" cy="198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3810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TOOLS NEEDED;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Propane torch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Ruby Red Flux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Tubing Cutter with Chamfer reamer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Cleaning Brush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Rosin Core Solder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Tap &amp; Drill for 6/32 screw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34290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Material;</a:t>
            </a:r>
          </a:p>
          <a:p>
            <a:r>
              <a:rPr lang="en-US" b="1" dirty="0" smtClean="0"/>
              <a:t>7. PVC Coupler</a:t>
            </a:r>
          </a:p>
          <a:p>
            <a:r>
              <a:rPr lang="en-US" b="1" dirty="0" smtClean="0"/>
              <a:t>8. Elbow</a:t>
            </a:r>
          </a:p>
          <a:p>
            <a:r>
              <a:rPr lang="en-US" b="1" dirty="0" smtClean="0"/>
              <a:t>9. Copper Tubing</a:t>
            </a:r>
          </a:p>
          <a:p>
            <a:r>
              <a:rPr lang="en-US" b="1" dirty="0" smtClean="0"/>
              <a:t>10. Coaxial Cable</a:t>
            </a:r>
          </a:p>
          <a:p>
            <a:r>
              <a:rPr lang="en-US" b="1" dirty="0" smtClean="0"/>
              <a:t>11. PL 259 Connector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542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loman\Documents\dell 1 2021\SHARC\presentation pics\2m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0970"/>
            <a:ext cx="42418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loman\Documents\dell 1 2021\SHARC\presentation pics\2m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3200" y="3352800"/>
            <a:ext cx="42672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8382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DEBURING THE TUBING;</a:t>
            </a:r>
          </a:p>
          <a:p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With a file flatten the surface edge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Follow up with deburring edge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36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loman\Documents\dell 1 2021\SHARC\presentation pics\2mtr elb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886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9144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Watch Out for Interference  Fits;</a:t>
            </a:r>
          </a:p>
          <a:p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Imprints in copper fitting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Edges on copper tubing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Recommend the thicker wall tubing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Once the parts fit and do not bind mark the fitting and tubing for reassembly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56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loman\Documents\dell 1 2021\SHARC\presentation pics\a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18200" y="472440"/>
            <a:ext cx="292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FINAL ASSEMBLY;</a:t>
            </a:r>
          </a:p>
          <a:p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Add plastic bolts and nuts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Add coax and connector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0" y="2819400"/>
            <a:ext cx="251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Tune;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Adjust the Trombone style tuning device at the bottom of the loop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Once adjusted then solder or leave the screws in place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4 watt HH will hit the repeater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334000"/>
            <a:ext cx="568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NOTES;</a:t>
            </a:r>
          </a:p>
          <a:p>
            <a:r>
              <a:rPr lang="en-US" b="1" dirty="0" smtClean="0"/>
              <a:t>This antenna is very directional. The feed point needs to be in the opposite direction of the repeater location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84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161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koloman</dc:creator>
  <cp:lastModifiedBy>koloman</cp:lastModifiedBy>
  <cp:revision>11</cp:revision>
  <dcterms:created xsi:type="dcterms:W3CDTF">2021-08-02T14:06:44Z</dcterms:created>
  <dcterms:modified xsi:type="dcterms:W3CDTF">2021-08-02T15:58:56Z</dcterms:modified>
</cp:coreProperties>
</file>